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2" d="100"/>
          <a:sy n="112" d="100"/>
        </p:scale>
        <p:origin x="15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Martínez" userId="93164db4-e0b0-42c5-a2b3-87fb68709161" providerId="ADAL" clId="{2F97B553-5CC3-46C0-A653-7327BF72604E}"/>
    <pc:docChg chg="modSld">
      <pc:chgData name="Marcos Martínez" userId="93164db4-e0b0-42c5-a2b3-87fb68709161" providerId="ADAL" clId="{2F97B553-5CC3-46C0-A653-7327BF72604E}" dt="2026-08-20T11:04:08.847" v="7" actId="20577"/>
      <pc:docMkLst>
        <pc:docMk/>
      </pc:docMkLst>
      <pc:sldChg chg="modSp mod">
        <pc:chgData name="Marcos Martínez" userId="93164db4-e0b0-42c5-a2b3-87fb68709161" providerId="ADAL" clId="{2F97B553-5CC3-46C0-A653-7327BF72604E}" dt="2026-08-20T11:04:08.847" v="7" actId="20577"/>
        <pc:sldMkLst>
          <pc:docMk/>
          <pc:sldMk cId="0" sldId="256"/>
        </pc:sldMkLst>
        <pc:spChg chg="mod">
          <ac:chgData name="Marcos Martínez" userId="93164db4-e0b0-42c5-a2b3-87fb68709161" providerId="ADAL" clId="{2F97B553-5CC3-46C0-A653-7327BF72604E}" dt="2026-08-20T11:04:08.847" v="7" actId="20577"/>
          <ac:spMkLst>
            <pc:docMk/>
            <pc:sldMk cId="0" sldId="256"/>
            <ac:spMk id="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8332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14636E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0" y="566928"/>
            <a:ext cx="9144000" cy="45720"/>
          </a:xfrm>
          <a:prstGeom prst="rect">
            <a:avLst/>
          </a:prstGeom>
          <a:solidFill>
            <a:srgbClr val="16DCD0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365760" y="457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Photographic Report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0" y="457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FEFEA"/>
                </a:solidFill>
              </a:rPr>
              <a:t>Replace this text with your report title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365760" y="868680"/>
            <a:ext cx="4937760" cy="3703320"/>
          </a:xfrm>
          <a:prstGeom prst="rect">
            <a:avLst/>
          </a:prstGeom>
          <a:solidFill>
            <a:srgbClr val="F7F8FA"/>
          </a:solidFill>
          <a:ln w="12700">
            <a:solidFill>
              <a:srgbClr val="E1DFD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19F9D"/>
                </a:solidFill>
              </a:rPr>
              <a:t>{{photo_1}}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486400" y="86868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636E"/>
                </a:solidFill>
              </a:rPr>
              <a:t>{{store_1}}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0" y="13258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05E5C"/>
                </a:solidFill>
              </a:rPr>
              <a:t>{{date_1}}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486400" y="160020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05E5C"/>
                </a:solidFill>
              </a:rPr>
              <a:t>{{category_1}}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0" y="2011680"/>
            <a:ext cx="3291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52423"/>
                </a:solidFill>
              </a:rPr>
              <a:t>{{description_1}}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65760" y="6355080"/>
            <a:ext cx="8412480" cy="0"/>
          </a:xfrm>
          <a:prstGeom prst="line">
            <a:avLst/>
          </a:prstGeom>
          <a:noFill/>
          <a:ln w="12700">
            <a:solidFill>
              <a:srgbClr val="E1D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365760" y="6419088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05E5C"/>
                </a:solidFill>
              </a:rPr>
              <a:t>ImageGallery sample template · one photo per slide · invenia.es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Presentación en pantalla (4:3)</PresentationFormat>
  <Paragraphs>9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Marcos Martínez</cp:lastModifiedBy>
  <cp:revision>1</cp:revision>
  <dcterms:created xsi:type="dcterms:W3CDTF">2026-08-20T10:53:38Z</dcterms:created>
  <dcterms:modified xsi:type="dcterms:W3CDTF">2026-08-20T11:04:15Z</dcterms:modified>
</cp:coreProperties>
</file>